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Lato-regular.fntdata"/><Relationship Id="rId16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19" Type="http://schemas.openxmlformats.org/officeDocument/2006/relationships/font" Target="fonts/Lato-italic.fntdata"/><Relationship Id="rId6" Type="http://schemas.openxmlformats.org/officeDocument/2006/relationships/slide" Target="slides/slide2.xml"/><Relationship Id="rId18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1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1" y="3266930"/>
            <a:ext cx="2951399" cy="701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 i="0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  <a:defRPr b="1" i="0" sz="10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10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4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algn="ctr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91376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fld id="{00000000-1234-1234-1234-123412341234}" type="slidenum">
              <a:rPr b="0" i="0" lang="es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jpg"/><Relationship Id="rId7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ato"/>
              <a:buNone/>
            </a:pPr>
            <a:r>
              <a:rPr b="1" i="0" lang="es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Equipo 1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96361" y="3266930"/>
            <a:ext cx="2951399" cy="701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layfair Display"/>
              <a:buNone/>
            </a:pPr>
            <a:r>
              <a:rPr b="1" i="0" lang="es" sz="18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Los Elegantes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layfair Display"/>
              <a:buNone/>
            </a:pPr>
            <a:r>
              <a:rPr b="1" i="0" lang="es" sz="4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¡Tenemos tres cosas en cómún!</a:t>
            </a:r>
          </a:p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718500" y="308725"/>
            <a:ext cx="2700299" cy="17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ato"/>
              <a:buNone/>
            </a:pPr>
            <a:r>
              <a:rPr b="0" i="0" lang="e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hay nada como LEVANTARSE TARDE UN DOMINGO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es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Los Elegantes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9340" y="362675"/>
            <a:ext cx="1764408" cy="13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2491" y="1928900"/>
            <a:ext cx="1887099" cy="14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1500" y="3488889"/>
            <a:ext cx="1665749" cy="117229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6977900" y="1756475"/>
            <a:ext cx="2085899" cy="17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ato"/>
              <a:buNone/>
            </a:pPr>
            <a:r>
              <a:rPr b="0" i="0" lang="e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Valoramos mucho LA AMISTAD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792500" y="3488900"/>
            <a:ext cx="2397599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ato"/>
              <a:buNone/>
            </a:pPr>
            <a:r>
              <a:rPr b="0" i="0" lang="es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Nos gusta EUROPA y nos sentimos EUROPEOS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layfair Display"/>
              <a:buNone/>
            </a:pPr>
            <a:r>
              <a:rPr b="1" i="0" lang="es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Francesco </a:t>
            </a:r>
            <a:r>
              <a:rPr b="1" i="0" lang="es" sz="1400" u="none" cap="none" strike="noStrike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by Anne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2024700" y="1152475"/>
            <a:ext cx="1748100" cy="93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es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 color es el rojo porque es muy pasional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8" y="1208750"/>
            <a:ext cx="1126066" cy="113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2332" y="529650"/>
            <a:ext cx="1450942" cy="155792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" type="body"/>
          </p:nvPr>
        </p:nvSpPr>
        <p:spPr>
          <a:xfrm>
            <a:off x="5924675" y="624300"/>
            <a:ext cx="3004199" cy="93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es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 elegido una olla porque piensa que puede llenarse de conocimientos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698" y="2710400"/>
            <a:ext cx="1250299" cy="18788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idx="1" type="body"/>
          </p:nvPr>
        </p:nvSpPr>
        <p:spPr>
          <a:xfrm>
            <a:off x="1749525" y="2710400"/>
            <a:ext cx="1748100" cy="93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es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 ve muy deportista</a:t>
            </a:r>
          </a:p>
        </p:txBody>
      </p:sp>
      <p:pic>
        <p:nvPicPr>
          <p:cNvPr descr="http://www.pensarativo.com.br/wp-content/uploads/2015/07/CIBHEbmW8AAfrA0.jpg" id="84" name="Shape 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37252" y="2710389"/>
            <a:ext cx="1450949" cy="158540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1" type="body"/>
          </p:nvPr>
        </p:nvSpPr>
        <p:spPr>
          <a:xfrm>
            <a:off x="4363850" y="4032350"/>
            <a:ext cx="1748100" cy="93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es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¿Pero qué estás diciendo?</a:t>
            </a:r>
          </a:p>
        </p:txBody>
      </p:sp>
      <p:pic>
        <p:nvPicPr>
          <p:cNvPr descr="Resultado de imagen de vive la vida" id="86" name="Shape 8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3925" y="1915485"/>
            <a:ext cx="2674950" cy="17817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>
            <p:ph idx="1" type="body"/>
          </p:nvPr>
        </p:nvSpPr>
        <p:spPr>
          <a:xfrm>
            <a:off x="6717350" y="3970975"/>
            <a:ext cx="1748100" cy="93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es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¡Vive la vida!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layfair Display"/>
              <a:buNone/>
            </a:pPr>
            <a:r>
              <a:rPr b="1" i="0" lang="es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Anne </a:t>
            </a:r>
            <a:r>
              <a:rPr b="1" i="0" lang="es" sz="1400" u="none" cap="none" strike="noStrike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by Eduardo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layfair Display"/>
              <a:buNone/>
            </a:pPr>
            <a:r>
              <a:rPr b="1" i="0" lang="es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Eduardo </a:t>
            </a:r>
            <a:r>
              <a:rPr b="1" i="0" lang="es" sz="1400" u="none" cap="none" strike="noStrike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by Agata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layfair Display"/>
              <a:buNone/>
            </a:pPr>
            <a:r>
              <a:rPr b="1" i="0" lang="es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Agata </a:t>
            </a:r>
            <a:r>
              <a:rPr b="1" i="0" lang="es" sz="1400" u="none" cap="none" strike="noStrike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by Isabel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layfair Display"/>
              <a:buNone/>
            </a:pPr>
            <a:r>
              <a:rPr b="1" i="0" lang="es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Isabel </a:t>
            </a:r>
            <a:r>
              <a:rPr b="1" i="0" lang="es" sz="1400" u="none" cap="none" strike="noStrike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by Claude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layfair Display"/>
              <a:buNone/>
            </a:pPr>
            <a:r>
              <a:rPr b="1" i="0" lang="es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Claude </a:t>
            </a:r>
            <a:r>
              <a:rPr b="1" i="0" lang="es" sz="1400" u="none" cap="none" strike="noStrike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by Francesco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